
<file path=[Content_Types].xml><?xml version="1.0" encoding="utf-8"?>
<Types xmlns="http://schemas.openxmlformats.org/package/2006/content-types"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85" autoAdjust="0"/>
    <p:restoredTop sz="91176" autoAdjust="0"/>
  </p:normalViewPr>
  <p:slideViewPr>
    <p:cSldViewPr showGuides="1">
      <p:cViewPr varScale="1">
        <p:scale>
          <a:sx n="39" d="100"/>
          <a:sy n="39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 lang="en-US"/>
              <a:pPr/>
              <a:t>7/16/2020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 lang="en-US"/>
              <a:pPr/>
              <a:t>7/16/2020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091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lang="en-US" sz="1100" b="1" i="1" dirty="0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A99EE-A2C0-4BE5-BB96-1FDEE1D609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97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4"/>
          <p:cNvSpPr>
            <a:spLocks noGrp="1"/>
          </p:cNvSpPr>
          <p:nvPr>
            <p:ph type="subTitle" idx="1" hasCustomPrompt="1"/>
          </p:nvPr>
        </p:nvSpPr>
        <p:spPr>
          <a:xfrm>
            <a:off x="987552" y="1463040"/>
            <a:ext cx="7159752" cy="484632"/>
          </a:xfrm>
        </p:spPr>
        <p:txBody>
          <a:bodyPr lIns="91440" tIns="45720" rIns="91440" bIns="45720" anchor="ctr" anchorCtr="0"/>
          <a:lstStyle>
            <a:lvl1pPr marL="0" marR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3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26250" rtl="0" eaLnBrk="1" fontAlgn="auto" latinLnBrk="0" hangingPunct="1">
              <a:lnSpc>
                <a:spcPct val="90000"/>
              </a:lnSpc>
              <a:spcBef>
                <a:spcPts val="1637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Type of Certificate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[Add text here, such as “This Acknowledges That”]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90601" y="2953512"/>
            <a:ext cx="7162800" cy="74066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5400" b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Font typeface="Arial" pitchFamily="34" charset="0"/>
            </a:pPr>
            <a:r>
              <a:rPr lang="en-US" dirty="0"/>
              <a:t>Recipient Name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791249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 dirty="0"/>
              <a:t>[Describe contribution / reason for award here]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166360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105400"/>
            <a:ext cx="2971800" cy="457200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4876800"/>
            <a:ext cx="2970010" cy="3451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726190" y="5166360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ecorative border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BDE6FC-D800-44C9-9F28-4DA3F75C04DF}" type="datetimeFigureOut">
              <a:rPr lang="en-US" smtClean="0"/>
              <a:pPr/>
              <a:t>7/16/2020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Certificate of Scholarship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This Acknowledges That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of Recipient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Has Been Recognized for Outstanding Achievement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Program Coordinator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fld id="{221ABC82-9537-4F3C-B6AD-68F5E66FC8A9}" type="datetime4">
              <a:rPr lang="en-US" smtClean="0"/>
              <a:pPr/>
              <a:t>July 16,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3535336"/>
      </p:ext>
    </p:extLst>
  </p:cSld>
  <p:clrMapOvr>
    <a:masterClrMapping/>
  </p:clrMapOvr>
</p:sld>
</file>

<file path=ppt/theme/theme1.xml><?xml version="1.0" encoding="utf-8"?>
<a:theme xmlns:a="http://schemas.openxmlformats.org/drawingml/2006/main" name="tf02895265_win32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rtificate of Scholarship (formal blue border).potx" id="{B154B73A-30EE-430B-9BC9-90720A9544C5}" vid="{4C4B2D0B-66D1-40F0-9A01-AF2E45FD9A5B}"/>
    </a:ext>
  </a:extLst>
</a:theme>
</file>

<file path=ppt/theme/theme2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 of Achievemen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tf02895265_win32</Template>
  <TotalTime>0</TotalTime>
  <Words>67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tf02895265_win32</vt:lpstr>
      <vt:lpstr>Name of Recipient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Recipient</dc:title>
  <cp:lastModifiedBy>Grace</cp:lastModifiedBy>
  <cp:revision>1</cp:revision>
  <dcterms:created xsi:type="dcterms:W3CDTF">2020-07-16T15:00:39Z</dcterms:created>
  <dcterms:modified xsi:type="dcterms:W3CDTF">2020-07-16T15:01:02Z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