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3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9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38" y="102"/>
      </p:cViewPr>
      <p:guideLst>
        <p:guide orient="horz" pos="4235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2136" y="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B1E1D-1656-4BF3-B39D-523606D6DB44}" type="datetimeFigureOut">
              <a:rPr lang="en-US"/>
              <a:t>5/15/2014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149B6-8CC3-4B9A-BCBF-5AF8A7649F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C044-1321-463A-86E8-35D85A959797}" type="datetimeFigureOut">
              <a:rPr lang="en-US"/>
              <a:t>5/15/2014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A99EE-A2C0-4BE5-BB96-1FDEE1D6095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 dirty="0"/>
              <a:t>Type of Certificate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791249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[Describe contribution / reason for award here]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b="0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Recipient Name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 dirty="0"/>
              <a:t>[Add text here, such as “This Acknowledges That”]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Straight Connector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184648"/>
            <a:ext cx="2971800" cy="457200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Name/Title of Presenter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4873752"/>
            <a:ext cx="2970010" cy="384048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Date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Background graphic frame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rPr lang="en-US"/>
              <a:pPr/>
              <a:t>5/15/2014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rPr/>
              <a:pPr/>
              <a:t>‹#›</a:t>
            </a:fld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Certificate of Scholarship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mtClean="0"/>
              <a:t>Has Been Recognized for Outstanding Achievement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Bruce Keever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mtClean="0"/>
              <a:t>This Acknowledges That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Melissa MacBeth, Program Coordinator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4726190" y="4953000"/>
            <a:ext cx="2970010" cy="268941"/>
          </a:xfrm>
        </p:spPr>
        <p:txBody>
          <a:bodyPr/>
          <a:lstStyle/>
          <a:p>
            <a:r>
              <a:rPr lang="en-US" dirty="0" smtClean="0"/>
              <a:t>April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te of Scholarship (Green)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21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Georgia</vt:lpstr>
      <vt:lpstr>Certificate of Scholarship (Green)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7</cp:revision>
  <dcterms:created xsi:type="dcterms:W3CDTF">2014-05-13T18:19:52Z</dcterms:created>
  <dcterms:modified xsi:type="dcterms:W3CDTF">2014-05-15T23:33:52Z</dcterms:modified>
</cp:coreProperties>
</file>