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8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3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5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3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8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3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3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1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1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4CA7D-17AD-41B3-9D3C-E0D1B9A5166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2189-33C7-4674-89F9-6A08F3C6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5914" y="1989139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0">
                <a:moveTo>
                  <a:pt x="0" y="0"/>
                </a:moveTo>
                <a:lnTo>
                  <a:pt x="6480810" y="0"/>
                </a:lnTo>
                <a:lnTo>
                  <a:pt x="6480810" y="1058571"/>
                </a:lnTo>
                <a:cubicBezTo>
                  <a:pt x="6281987" y="1058571"/>
                  <a:pt x="6120810" y="1219748"/>
                  <a:pt x="6120810" y="1418571"/>
                </a:cubicBezTo>
                <a:cubicBezTo>
                  <a:pt x="6120810" y="1617394"/>
                  <a:pt x="6281987" y="1778571"/>
                  <a:pt x="6480810" y="1778571"/>
                </a:cubicBezTo>
                <a:lnTo>
                  <a:pt x="6480810" y="2880360"/>
                </a:lnTo>
                <a:lnTo>
                  <a:pt x="0" y="2880360"/>
                </a:lnTo>
                <a:lnTo>
                  <a:pt x="0" y="1800180"/>
                </a:lnTo>
                <a:cubicBezTo>
                  <a:pt x="198823" y="1800180"/>
                  <a:pt x="360000" y="1639003"/>
                  <a:pt x="360000" y="1440180"/>
                </a:cubicBezTo>
                <a:cubicBezTo>
                  <a:pt x="360000" y="1241357"/>
                  <a:pt x="198823" y="1080180"/>
                  <a:pt x="0" y="108018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4"/>
          <p:cNvSpPr/>
          <p:nvPr/>
        </p:nvSpPr>
        <p:spPr>
          <a:xfrm>
            <a:off x="2495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0" y="0"/>
                </a:moveTo>
                <a:lnTo>
                  <a:pt x="7200899" y="0"/>
                </a:lnTo>
                <a:lnTo>
                  <a:pt x="7200899" y="1473122"/>
                </a:lnTo>
                <a:lnTo>
                  <a:pt x="7200855" y="1473117"/>
                </a:lnTo>
                <a:cubicBezTo>
                  <a:pt x="7002032" y="1473117"/>
                  <a:pt x="6840855" y="1634294"/>
                  <a:pt x="6840855" y="1833117"/>
                </a:cubicBezTo>
                <a:cubicBezTo>
                  <a:pt x="6840855" y="2031940"/>
                  <a:pt x="7002032" y="2193117"/>
                  <a:pt x="7200855" y="2193117"/>
                </a:cubicBezTo>
                <a:cubicBezTo>
                  <a:pt x="7200870" y="2193117"/>
                  <a:pt x="7200885" y="2193117"/>
                  <a:pt x="7200899" y="2193113"/>
                </a:cubicBezTo>
                <a:lnTo>
                  <a:pt x="7200899" y="3600500"/>
                </a:lnTo>
                <a:lnTo>
                  <a:pt x="0" y="3600500"/>
                </a:lnTo>
                <a:lnTo>
                  <a:pt x="0" y="2160180"/>
                </a:lnTo>
                <a:cubicBezTo>
                  <a:pt x="198823" y="2160180"/>
                  <a:pt x="360000" y="1999003"/>
                  <a:pt x="360000" y="1800180"/>
                </a:cubicBezTo>
                <a:cubicBezTo>
                  <a:pt x="360000" y="1601357"/>
                  <a:pt x="198823" y="1440180"/>
                  <a:pt x="0" y="1440180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1"/>
          <p:cNvSpPr/>
          <p:nvPr/>
        </p:nvSpPr>
        <p:spPr>
          <a:xfrm>
            <a:off x="2855914" y="1989139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0">
                <a:moveTo>
                  <a:pt x="0" y="0"/>
                </a:moveTo>
                <a:lnTo>
                  <a:pt x="6480810" y="0"/>
                </a:lnTo>
                <a:lnTo>
                  <a:pt x="6480810" y="819967"/>
                </a:lnTo>
                <a:cubicBezTo>
                  <a:pt x="6276375" y="935358"/>
                  <a:pt x="6136416" y="1149695"/>
                  <a:pt x="6122906" y="1397779"/>
                </a:cubicBezTo>
                <a:cubicBezTo>
                  <a:pt x="6121010" y="1404602"/>
                  <a:pt x="6120810" y="1411563"/>
                  <a:pt x="6120810" y="1418571"/>
                </a:cubicBezTo>
                <a:lnTo>
                  <a:pt x="6121507" y="1425485"/>
                </a:lnTo>
                <a:lnTo>
                  <a:pt x="6120765" y="1440180"/>
                </a:lnTo>
                <a:cubicBezTo>
                  <a:pt x="6120765" y="1706079"/>
                  <a:pt x="6264884" y="1938317"/>
                  <a:pt x="6480810" y="2060393"/>
                </a:cubicBezTo>
                <a:lnTo>
                  <a:pt x="6480810" y="2880360"/>
                </a:lnTo>
                <a:lnTo>
                  <a:pt x="0" y="2880360"/>
                </a:lnTo>
                <a:lnTo>
                  <a:pt x="0" y="2060393"/>
                </a:lnTo>
                <a:cubicBezTo>
                  <a:pt x="215926" y="1938317"/>
                  <a:pt x="360045" y="1706079"/>
                  <a:pt x="360045" y="1440180"/>
                </a:cubicBezTo>
                <a:cubicBezTo>
                  <a:pt x="360045" y="1174281"/>
                  <a:pt x="215926" y="942044"/>
                  <a:pt x="0" y="819967"/>
                </a:cubicBez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01" name="TextBox 1043"/>
          <p:cNvSpPr txBox="1">
            <a:spLocks noChangeArrowheads="1"/>
          </p:cNvSpPr>
          <p:nvPr/>
        </p:nvSpPr>
        <p:spPr bwMode="auto">
          <a:xfrm rot="-5400000">
            <a:off x="2821781" y="3245644"/>
            <a:ext cx="1138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4102" name="TextBox 1043"/>
          <p:cNvSpPr txBox="1">
            <a:spLocks noChangeArrowheads="1"/>
          </p:cNvSpPr>
          <p:nvPr/>
        </p:nvSpPr>
        <p:spPr bwMode="auto">
          <a:xfrm>
            <a:off x="4762500" y="4313239"/>
            <a:ext cx="244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ADMIT ONE</a:t>
            </a:r>
          </a:p>
        </p:txBody>
      </p:sp>
      <p:sp>
        <p:nvSpPr>
          <p:cNvPr id="4103" name="TextBox 1043"/>
          <p:cNvSpPr txBox="1">
            <a:spLocks noChangeArrowheads="1"/>
          </p:cNvSpPr>
          <p:nvPr/>
        </p:nvSpPr>
        <p:spPr bwMode="auto">
          <a:xfrm rot="5400000">
            <a:off x="8182769" y="3196432"/>
            <a:ext cx="1236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4104" name="TextBox 1043"/>
          <p:cNvSpPr txBox="1">
            <a:spLocks noChangeArrowheads="1"/>
          </p:cNvSpPr>
          <p:nvPr/>
        </p:nvSpPr>
        <p:spPr bwMode="auto">
          <a:xfrm>
            <a:off x="4365625" y="2074864"/>
            <a:ext cx="3240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ea typeface="MS PGothic" panose="020B0600070205080204" pitchFamily="34" charset="-128"/>
              </a:rPr>
              <a:t>CINEMA TICKET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295775" y="3644900"/>
            <a:ext cx="32400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5-Point Star 55"/>
          <p:cNvSpPr/>
          <p:nvPr/>
        </p:nvSpPr>
        <p:spPr>
          <a:xfrm>
            <a:off x="5016501" y="3789363"/>
            <a:ext cx="396875" cy="360362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8" name="5-Point Star 57"/>
          <p:cNvSpPr/>
          <p:nvPr/>
        </p:nvSpPr>
        <p:spPr>
          <a:xfrm>
            <a:off x="6456364" y="3789363"/>
            <a:ext cx="396875" cy="360362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Curved Down Ribbon 7"/>
          <p:cNvSpPr/>
          <p:nvPr/>
        </p:nvSpPr>
        <p:spPr>
          <a:xfrm>
            <a:off x="4421189" y="3721101"/>
            <a:ext cx="3160713" cy="593726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Screen O3</a:t>
            </a:r>
            <a:endParaRPr lang="en-US" dirty="0"/>
          </a:p>
        </p:txBody>
      </p:sp>
      <p:sp>
        <p:nvSpPr>
          <p:cNvPr id="9" name="Action Button: End 8">
            <a:hlinkClick r:id="" action="ppaction://hlinkshowjump?jump=lastslide" highlightClick="1"/>
          </p:cNvPr>
          <p:cNvSpPr/>
          <p:nvPr/>
        </p:nvSpPr>
        <p:spPr>
          <a:xfrm>
            <a:off x="8167024" y="2646316"/>
            <a:ext cx="760152" cy="1352597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End 30">
            <a:hlinkClick r:id="" action="ppaction://hlinkshowjump?jump=lastslide" highlightClick="1"/>
          </p:cNvPr>
          <p:cNvSpPr/>
          <p:nvPr/>
        </p:nvSpPr>
        <p:spPr>
          <a:xfrm rot="10800000">
            <a:off x="3264825" y="2704283"/>
            <a:ext cx="760152" cy="1352597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0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2022-02-06T15:03:51Z</dcterms:created>
  <dcterms:modified xsi:type="dcterms:W3CDTF">2022-02-06T15:05:40Z</dcterms:modified>
</cp:coreProperties>
</file>