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5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7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6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2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2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0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6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C80F-732F-45B6-8306-86CBF8B5990C}" type="datetimeFigureOut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07236-9F0B-4C31-A815-FE1FF95C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5914" y="1989139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3575050" y="2349500"/>
            <a:ext cx="5041900" cy="2159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48" name="TextBox 1043"/>
          <p:cNvSpPr txBox="1">
            <a:spLocks noChangeArrowheads="1"/>
          </p:cNvSpPr>
          <p:nvPr/>
        </p:nvSpPr>
        <p:spPr bwMode="auto">
          <a:xfrm rot="-5400000">
            <a:off x="3203575" y="3228975"/>
            <a:ext cx="144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49" name="TextBox 1043"/>
          <p:cNvSpPr txBox="1">
            <a:spLocks noChangeArrowheads="1"/>
          </p:cNvSpPr>
          <p:nvPr/>
        </p:nvSpPr>
        <p:spPr bwMode="auto">
          <a:xfrm rot="5400000">
            <a:off x="7497763" y="3228976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50" name="TextBox 1043"/>
          <p:cNvSpPr txBox="1">
            <a:spLocks noChangeArrowheads="1"/>
          </p:cNvSpPr>
          <p:nvPr/>
        </p:nvSpPr>
        <p:spPr bwMode="auto">
          <a:xfrm>
            <a:off x="4304505" y="3719186"/>
            <a:ext cx="3240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429577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89622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043"/>
          <p:cNvSpPr txBox="1">
            <a:spLocks noChangeArrowheads="1"/>
          </p:cNvSpPr>
          <p:nvPr/>
        </p:nvSpPr>
        <p:spPr bwMode="auto">
          <a:xfrm>
            <a:off x="4724400" y="4508501"/>
            <a:ext cx="29876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MOVIE TICKET 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COMPANY</a:t>
            </a:r>
          </a:p>
        </p:txBody>
      </p:sp>
      <p:sp>
        <p:nvSpPr>
          <p:cNvPr id="3" name="Flowchart: Terminator 2"/>
          <p:cNvSpPr/>
          <p:nvPr/>
        </p:nvSpPr>
        <p:spPr>
          <a:xfrm>
            <a:off x="4383881" y="2506807"/>
            <a:ext cx="3420269" cy="1055072"/>
          </a:xfrm>
          <a:prstGeom prst="flowChartTermina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MOVIE NAME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2022-02-06T14:05:39Z</dcterms:created>
  <dcterms:modified xsi:type="dcterms:W3CDTF">2022-02-06T14:05:47Z</dcterms:modified>
</cp:coreProperties>
</file>