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9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0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4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2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7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4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1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C083-1559-439D-B03E-2285695B5491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7B505-8711-4434-831F-6C2A2A75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0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5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381365" y="0"/>
                </a:moveTo>
                <a:lnTo>
                  <a:pt x="6840899" y="0"/>
                </a:lnTo>
                <a:cubicBezTo>
                  <a:pt x="6840899" y="198823"/>
                  <a:pt x="7002076" y="360000"/>
                  <a:pt x="7200899" y="360000"/>
                </a:cubicBezTo>
                <a:lnTo>
                  <a:pt x="7200899" y="3240500"/>
                </a:lnTo>
                <a:cubicBezTo>
                  <a:pt x="7002076" y="3240500"/>
                  <a:pt x="6840899" y="3401677"/>
                  <a:pt x="6840899" y="3600500"/>
                </a:cubicBezTo>
                <a:lnTo>
                  <a:pt x="312841" y="3600500"/>
                </a:lnTo>
                <a:cubicBezTo>
                  <a:pt x="312841" y="3417737"/>
                  <a:pt x="176651" y="3266784"/>
                  <a:pt x="0" y="3245254"/>
                </a:cubicBezTo>
                <a:lnTo>
                  <a:pt x="0" y="357846"/>
                </a:lnTo>
                <a:lnTo>
                  <a:pt x="21365" y="360000"/>
                </a:lnTo>
                <a:cubicBezTo>
                  <a:pt x="220188" y="360000"/>
                  <a:pt x="381365" y="198823"/>
                  <a:pt x="381365" y="0"/>
                </a:cubicBez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3"/>
          <p:cNvSpPr/>
          <p:nvPr/>
        </p:nvSpPr>
        <p:spPr>
          <a:xfrm>
            <a:off x="2855914" y="1989139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1">
                <a:moveTo>
                  <a:pt x="259928" y="0"/>
                </a:moveTo>
                <a:lnTo>
                  <a:pt x="6249898" y="0"/>
                </a:lnTo>
                <a:cubicBezTo>
                  <a:pt x="6309313" y="86968"/>
                  <a:pt x="6387912" y="159634"/>
                  <a:pt x="6480810" y="210126"/>
                </a:cubicBezTo>
                <a:lnTo>
                  <a:pt x="6480810" y="2620296"/>
                </a:lnTo>
                <a:cubicBezTo>
                  <a:pt x="6371172" y="2680526"/>
                  <a:pt x="6280938" y="2770740"/>
                  <a:pt x="6220681" y="2880361"/>
                </a:cubicBezTo>
                <a:lnTo>
                  <a:pt x="260025" y="2880361"/>
                </a:lnTo>
                <a:cubicBezTo>
                  <a:pt x="199803" y="2770736"/>
                  <a:pt x="109603" y="2680511"/>
                  <a:pt x="0" y="2620254"/>
                </a:cubicBezTo>
                <a:lnTo>
                  <a:pt x="0" y="259928"/>
                </a:lnTo>
                <a:cubicBezTo>
                  <a:pt x="109544" y="199705"/>
                  <a:pt x="199705" y="109545"/>
                  <a:pt x="259928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7172" name="Group 731"/>
          <p:cNvGrpSpPr>
            <a:grpSpLocks/>
          </p:cNvGrpSpPr>
          <p:nvPr/>
        </p:nvGrpSpPr>
        <p:grpSpPr bwMode="auto">
          <a:xfrm>
            <a:off x="7451725" y="3262314"/>
            <a:ext cx="1835150" cy="333375"/>
            <a:chOff x="1041400" y="1136650"/>
            <a:chExt cx="1835150" cy="914400"/>
          </a:xfrm>
        </p:grpSpPr>
        <p:sp>
          <p:nvSpPr>
            <p:cNvPr id="7187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9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0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1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2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3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4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5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6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7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8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9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0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1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2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3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4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5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6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7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8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9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0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1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2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3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4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5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6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73" name="TextBox 1043"/>
          <p:cNvSpPr txBox="1">
            <a:spLocks noChangeArrowheads="1"/>
          </p:cNvSpPr>
          <p:nvPr/>
        </p:nvSpPr>
        <p:spPr bwMode="auto">
          <a:xfrm>
            <a:off x="7908925" y="3598864"/>
            <a:ext cx="1138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74" name="TextBox 1043"/>
          <p:cNvSpPr txBox="1">
            <a:spLocks noChangeArrowheads="1"/>
          </p:cNvSpPr>
          <p:nvPr/>
        </p:nvSpPr>
        <p:spPr bwMode="auto">
          <a:xfrm>
            <a:off x="3216276" y="1989139"/>
            <a:ext cx="2519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7175" name="TextBox 1043"/>
          <p:cNvSpPr txBox="1">
            <a:spLocks noChangeArrowheads="1"/>
          </p:cNvSpPr>
          <p:nvPr/>
        </p:nvSpPr>
        <p:spPr bwMode="auto">
          <a:xfrm>
            <a:off x="3216275" y="2989264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7176" name="TextBox 1043"/>
          <p:cNvSpPr txBox="1">
            <a:spLocks noChangeArrowheads="1"/>
          </p:cNvSpPr>
          <p:nvPr/>
        </p:nvSpPr>
        <p:spPr bwMode="auto">
          <a:xfrm>
            <a:off x="3216275" y="4068764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7177" name="TextBox 1043"/>
          <p:cNvSpPr txBox="1">
            <a:spLocks noChangeArrowheads="1"/>
          </p:cNvSpPr>
          <p:nvPr/>
        </p:nvSpPr>
        <p:spPr bwMode="auto">
          <a:xfrm>
            <a:off x="4297364" y="4068764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7178" name="TextBox 1043"/>
          <p:cNvSpPr txBox="1">
            <a:spLocks noChangeArrowheads="1"/>
          </p:cNvSpPr>
          <p:nvPr/>
        </p:nvSpPr>
        <p:spPr bwMode="auto">
          <a:xfrm>
            <a:off x="5697538" y="4068764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7179" name="TextBox 1043"/>
          <p:cNvSpPr txBox="1">
            <a:spLocks noChangeArrowheads="1"/>
          </p:cNvSpPr>
          <p:nvPr/>
        </p:nvSpPr>
        <p:spPr bwMode="auto">
          <a:xfrm>
            <a:off x="7996239" y="4068764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7180" name="TextBox 1043"/>
          <p:cNvSpPr txBox="1">
            <a:spLocks noChangeArrowheads="1"/>
          </p:cNvSpPr>
          <p:nvPr/>
        </p:nvSpPr>
        <p:spPr bwMode="auto">
          <a:xfrm rot="5400000">
            <a:off x="8291513" y="2389188"/>
            <a:ext cx="1235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7181" name="TextBox 1043"/>
          <p:cNvSpPr txBox="1">
            <a:spLocks noChangeArrowheads="1"/>
          </p:cNvSpPr>
          <p:nvPr/>
        </p:nvSpPr>
        <p:spPr bwMode="auto">
          <a:xfrm>
            <a:off x="3216275" y="2343151"/>
            <a:ext cx="3240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MOVIE </a:t>
            </a:r>
            <a:r>
              <a:rPr lang="en-GB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TITLE</a:t>
            </a:r>
          </a:p>
        </p:txBody>
      </p:sp>
      <p:sp>
        <p:nvSpPr>
          <p:cNvPr id="7182" name="TextBox 1043"/>
          <p:cNvSpPr txBox="1">
            <a:spLocks noChangeArrowheads="1"/>
          </p:cNvSpPr>
          <p:nvPr/>
        </p:nvSpPr>
        <p:spPr bwMode="auto">
          <a:xfrm>
            <a:off x="3216275" y="3327401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02</a:t>
            </a:r>
            <a:endParaRPr lang="en-GB" altLang="en-US" sz="3600" b="1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83" name="TextBox 1043"/>
          <p:cNvSpPr txBox="1">
            <a:spLocks noChangeArrowheads="1"/>
          </p:cNvSpPr>
          <p:nvPr/>
        </p:nvSpPr>
        <p:spPr bwMode="auto">
          <a:xfrm>
            <a:off x="3213101" y="4406901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$4.60</a:t>
            </a:r>
            <a:endParaRPr lang="en-GB" altLang="en-US" sz="1600" b="1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84" name="TextBox 1043"/>
          <p:cNvSpPr txBox="1">
            <a:spLocks noChangeArrowheads="1"/>
          </p:cNvSpPr>
          <p:nvPr/>
        </p:nvSpPr>
        <p:spPr bwMode="auto">
          <a:xfrm>
            <a:off x="4295776" y="4406901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06/11/2022</a:t>
            </a:r>
            <a:endParaRPr lang="en-GB" altLang="en-US" sz="1600" b="1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85" name="TextBox 1043"/>
          <p:cNvSpPr txBox="1">
            <a:spLocks noChangeArrowheads="1"/>
          </p:cNvSpPr>
          <p:nvPr/>
        </p:nvSpPr>
        <p:spPr bwMode="auto">
          <a:xfrm>
            <a:off x="5695951" y="4406901"/>
            <a:ext cx="1350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8:00</a:t>
            </a:r>
            <a:endParaRPr lang="en-GB" altLang="en-US" sz="1600" b="1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86" name="TextBox 1043"/>
          <p:cNvSpPr txBox="1">
            <a:spLocks noChangeArrowheads="1"/>
          </p:cNvSpPr>
          <p:nvPr/>
        </p:nvSpPr>
        <p:spPr bwMode="auto">
          <a:xfrm>
            <a:off x="7994650" y="4406901"/>
            <a:ext cx="1258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15Z</a:t>
            </a:r>
            <a:endParaRPr lang="en-GB" altLang="en-US" sz="1600" b="1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704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2022-02-06T14:01:54Z</dcterms:created>
  <dcterms:modified xsi:type="dcterms:W3CDTF">2022-02-06T14:02:10Z</dcterms:modified>
</cp:coreProperties>
</file>