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5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8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0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6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7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2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2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A7308-BB6D-4B98-BC36-C39759A4519F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341C-68EC-4013-A3F1-77DEFED55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914" y="1989139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1058571"/>
                </a:lnTo>
                <a:cubicBezTo>
                  <a:pt x="6281987" y="1058571"/>
                  <a:pt x="6120810" y="1219748"/>
                  <a:pt x="6120810" y="1418571"/>
                </a:cubicBezTo>
                <a:cubicBezTo>
                  <a:pt x="6120810" y="1617394"/>
                  <a:pt x="6281987" y="1778571"/>
                  <a:pt x="6480810" y="1778571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1800180"/>
                </a:lnTo>
                <a:cubicBezTo>
                  <a:pt x="198823" y="1800180"/>
                  <a:pt x="360000" y="1639003"/>
                  <a:pt x="360000" y="1440180"/>
                </a:cubicBezTo>
                <a:cubicBezTo>
                  <a:pt x="360000" y="1241357"/>
                  <a:pt x="198823" y="1080180"/>
                  <a:pt x="0" y="10801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4"/>
          <p:cNvSpPr/>
          <p:nvPr/>
        </p:nvSpPr>
        <p:spPr>
          <a:xfrm>
            <a:off x="2495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1"/>
          <p:cNvSpPr/>
          <p:nvPr/>
        </p:nvSpPr>
        <p:spPr>
          <a:xfrm>
            <a:off x="2855914" y="1989139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01" name="TextBox 1043"/>
          <p:cNvSpPr txBox="1">
            <a:spLocks noChangeArrowheads="1"/>
          </p:cNvSpPr>
          <p:nvPr/>
        </p:nvSpPr>
        <p:spPr bwMode="auto">
          <a:xfrm rot="-5400000">
            <a:off x="2821781" y="3245644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2" name="TextBox 1043"/>
          <p:cNvSpPr txBox="1">
            <a:spLocks noChangeArrowheads="1"/>
          </p:cNvSpPr>
          <p:nvPr/>
        </p:nvSpPr>
        <p:spPr bwMode="auto">
          <a:xfrm>
            <a:off x="4762500" y="4313239"/>
            <a:ext cx="244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sp>
        <p:nvSpPr>
          <p:cNvPr id="4103" name="TextBox 1043"/>
          <p:cNvSpPr txBox="1">
            <a:spLocks noChangeArrowheads="1"/>
          </p:cNvSpPr>
          <p:nvPr/>
        </p:nvSpPr>
        <p:spPr bwMode="auto">
          <a:xfrm rot="5400000">
            <a:off x="8182769" y="3196432"/>
            <a:ext cx="1236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4" name="TextBox 1043"/>
          <p:cNvSpPr txBox="1">
            <a:spLocks noChangeArrowheads="1"/>
          </p:cNvSpPr>
          <p:nvPr/>
        </p:nvSpPr>
        <p:spPr bwMode="auto">
          <a:xfrm>
            <a:off x="4365625" y="2074864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TICKET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295775" y="3644900"/>
            <a:ext cx="3240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5016501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5716588" y="3779838"/>
            <a:ext cx="398462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6456364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8058151" y="3200401"/>
            <a:ext cx="396875" cy="360363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0" name="5-Point Star 59"/>
          <p:cNvSpPr/>
          <p:nvPr/>
        </p:nvSpPr>
        <p:spPr>
          <a:xfrm>
            <a:off x="8047038" y="3644901"/>
            <a:ext cx="360362" cy="3270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8020051" y="2762250"/>
            <a:ext cx="360363" cy="325438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7923213" y="2397126"/>
            <a:ext cx="304800" cy="2762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7951788" y="4030664"/>
            <a:ext cx="304800" cy="2762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4114" name="Group 63"/>
          <p:cNvGrpSpPr>
            <a:grpSpLocks/>
          </p:cNvGrpSpPr>
          <p:nvPr/>
        </p:nvGrpSpPr>
        <p:grpSpPr bwMode="auto">
          <a:xfrm flipH="1">
            <a:off x="3770313" y="2474914"/>
            <a:ext cx="531812" cy="1908175"/>
            <a:chOff x="2245976" y="2560801"/>
            <a:chExt cx="532385" cy="1909299"/>
          </a:xfrm>
        </p:grpSpPr>
        <p:sp>
          <p:nvSpPr>
            <p:cNvPr id="65" name="5-Point Star 64"/>
            <p:cNvSpPr/>
            <p:nvPr/>
          </p:nvSpPr>
          <p:spPr>
            <a:xfrm flipH="1">
              <a:off x="2381058" y="3362960"/>
              <a:ext cx="397303" cy="360575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6" name="5-Point Star 65"/>
            <p:cNvSpPr/>
            <p:nvPr/>
          </p:nvSpPr>
          <p:spPr>
            <a:xfrm flipH="1">
              <a:off x="2369934" y="3807722"/>
              <a:ext cx="360750" cy="32721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7" name="5-Point Star 66"/>
            <p:cNvSpPr/>
            <p:nvPr/>
          </p:nvSpPr>
          <p:spPr>
            <a:xfrm flipH="1">
              <a:off x="2342917" y="2924552"/>
              <a:ext cx="360751" cy="32721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8" name="5-Point Star 67"/>
            <p:cNvSpPr/>
            <p:nvPr/>
          </p:nvSpPr>
          <p:spPr>
            <a:xfrm flipH="1">
              <a:off x="2245976" y="2560801"/>
              <a:ext cx="305128" cy="27638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9" name="5-Point Star 68"/>
            <p:cNvSpPr/>
            <p:nvPr/>
          </p:nvSpPr>
          <p:spPr>
            <a:xfrm flipH="1">
              <a:off x="2274582" y="4193712"/>
              <a:ext cx="305128" cy="27638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4035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2022-02-06T13:59:57Z</dcterms:created>
  <dcterms:modified xsi:type="dcterms:W3CDTF">2022-02-06T14:00:05Z</dcterms:modified>
</cp:coreProperties>
</file>