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2D87-B2EB-44D3-8A65-62D10B8AD203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4C0A-D50B-43FD-8B12-AF73C755A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5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2D87-B2EB-44D3-8A65-62D10B8AD203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4C0A-D50B-43FD-8B12-AF73C755A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7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2D87-B2EB-44D3-8A65-62D10B8AD203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4C0A-D50B-43FD-8B12-AF73C755A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80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2D87-B2EB-44D3-8A65-62D10B8AD203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4C0A-D50B-43FD-8B12-AF73C755A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13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2D87-B2EB-44D3-8A65-62D10B8AD203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4C0A-D50B-43FD-8B12-AF73C755A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2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2D87-B2EB-44D3-8A65-62D10B8AD203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4C0A-D50B-43FD-8B12-AF73C755A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34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2D87-B2EB-44D3-8A65-62D10B8AD203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4C0A-D50B-43FD-8B12-AF73C755A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825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2D87-B2EB-44D3-8A65-62D10B8AD203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4C0A-D50B-43FD-8B12-AF73C755A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88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2D87-B2EB-44D3-8A65-62D10B8AD203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4C0A-D50B-43FD-8B12-AF73C755A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28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2D87-B2EB-44D3-8A65-62D10B8AD203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4C0A-D50B-43FD-8B12-AF73C755A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72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2D87-B2EB-44D3-8A65-62D10B8AD203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4C0A-D50B-43FD-8B12-AF73C755A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35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42D87-B2EB-44D3-8A65-62D10B8AD203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64C0A-D50B-43FD-8B12-AF73C755A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314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95550" y="1628775"/>
            <a:ext cx="7200900" cy="3600450"/>
          </a:xfrm>
          <a:custGeom>
            <a:avLst/>
            <a:gdLst/>
            <a:ahLst/>
            <a:cxnLst/>
            <a:rect l="l" t="t" r="r" b="b"/>
            <a:pathLst>
              <a:path w="7200899" h="3600500">
                <a:moveTo>
                  <a:pt x="0" y="0"/>
                </a:moveTo>
                <a:lnTo>
                  <a:pt x="7200899" y="0"/>
                </a:lnTo>
                <a:lnTo>
                  <a:pt x="7200899" y="1473122"/>
                </a:lnTo>
                <a:lnTo>
                  <a:pt x="7200855" y="1473117"/>
                </a:lnTo>
                <a:cubicBezTo>
                  <a:pt x="7002032" y="1473117"/>
                  <a:pt x="6840855" y="1634294"/>
                  <a:pt x="6840855" y="1833117"/>
                </a:cubicBezTo>
                <a:cubicBezTo>
                  <a:pt x="6840855" y="2031940"/>
                  <a:pt x="7002032" y="2193117"/>
                  <a:pt x="7200855" y="2193117"/>
                </a:cubicBezTo>
                <a:cubicBezTo>
                  <a:pt x="7200870" y="2193117"/>
                  <a:pt x="7200885" y="2193117"/>
                  <a:pt x="7200899" y="2193113"/>
                </a:cubicBezTo>
                <a:lnTo>
                  <a:pt x="7200899" y="3600500"/>
                </a:lnTo>
                <a:lnTo>
                  <a:pt x="0" y="3600500"/>
                </a:lnTo>
                <a:lnTo>
                  <a:pt x="0" y="2160180"/>
                </a:lnTo>
                <a:cubicBezTo>
                  <a:pt x="198823" y="2160180"/>
                  <a:pt x="360000" y="1999003"/>
                  <a:pt x="360000" y="1800180"/>
                </a:cubicBezTo>
                <a:cubicBezTo>
                  <a:pt x="360000" y="1601357"/>
                  <a:pt x="198823" y="1440180"/>
                  <a:pt x="0" y="1440180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rgbClr val="782C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pSp>
        <p:nvGrpSpPr>
          <p:cNvPr id="5123" name="Group 731"/>
          <p:cNvGrpSpPr>
            <a:grpSpLocks/>
          </p:cNvGrpSpPr>
          <p:nvPr/>
        </p:nvGrpSpPr>
        <p:grpSpPr bwMode="auto">
          <a:xfrm>
            <a:off x="7535863" y="4584701"/>
            <a:ext cx="1835150" cy="333375"/>
            <a:chOff x="1041400" y="1136650"/>
            <a:chExt cx="1835150" cy="914400"/>
          </a:xfrm>
        </p:grpSpPr>
        <p:sp>
          <p:nvSpPr>
            <p:cNvPr id="5138" name="Rectangle 1016"/>
            <p:cNvSpPr>
              <a:spLocks noChangeArrowheads="1"/>
            </p:cNvSpPr>
            <p:nvPr/>
          </p:nvSpPr>
          <p:spPr bwMode="auto">
            <a:xfrm>
              <a:off x="1562100" y="1136650"/>
              <a:ext cx="158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9" name="Rectangle 1017"/>
            <p:cNvSpPr>
              <a:spLocks noChangeArrowheads="1"/>
            </p:cNvSpPr>
            <p:nvPr/>
          </p:nvSpPr>
          <p:spPr bwMode="auto">
            <a:xfrm>
              <a:off x="1606550" y="1136650"/>
              <a:ext cx="158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0" name="Rectangle 1018"/>
            <p:cNvSpPr>
              <a:spLocks noChangeArrowheads="1"/>
            </p:cNvSpPr>
            <p:nvPr/>
          </p:nvSpPr>
          <p:spPr bwMode="auto">
            <a:xfrm>
              <a:off x="1679575" y="1136650"/>
              <a:ext cx="412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1" name="Rectangle 1019"/>
            <p:cNvSpPr>
              <a:spLocks noChangeArrowheads="1"/>
            </p:cNvSpPr>
            <p:nvPr/>
          </p:nvSpPr>
          <p:spPr bwMode="auto">
            <a:xfrm>
              <a:off x="1736725" y="1136650"/>
              <a:ext cx="158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2" name="Rectangle 1020"/>
            <p:cNvSpPr>
              <a:spLocks noChangeArrowheads="1"/>
            </p:cNvSpPr>
            <p:nvPr/>
          </p:nvSpPr>
          <p:spPr bwMode="auto">
            <a:xfrm>
              <a:off x="1771650" y="1136650"/>
              <a:ext cx="41275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3" name="Rectangle 1021"/>
            <p:cNvSpPr>
              <a:spLocks noChangeArrowheads="1"/>
            </p:cNvSpPr>
            <p:nvPr/>
          </p:nvSpPr>
          <p:spPr bwMode="auto">
            <a:xfrm>
              <a:off x="1831975" y="1136650"/>
              <a:ext cx="571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4" name="Rectangle 1022"/>
            <p:cNvSpPr>
              <a:spLocks noChangeArrowheads="1"/>
            </p:cNvSpPr>
            <p:nvPr/>
          </p:nvSpPr>
          <p:spPr bwMode="auto">
            <a:xfrm>
              <a:off x="1924050" y="1136650"/>
              <a:ext cx="444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5" name="Rectangle 1023"/>
            <p:cNvSpPr>
              <a:spLocks noChangeArrowheads="1"/>
            </p:cNvSpPr>
            <p:nvPr/>
          </p:nvSpPr>
          <p:spPr bwMode="auto">
            <a:xfrm>
              <a:off x="2003425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6" name="Rectangle 1024"/>
            <p:cNvSpPr>
              <a:spLocks noChangeArrowheads="1"/>
            </p:cNvSpPr>
            <p:nvPr/>
          </p:nvSpPr>
          <p:spPr bwMode="auto">
            <a:xfrm>
              <a:off x="2060575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7" name="Rectangle 1025"/>
            <p:cNvSpPr>
              <a:spLocks noChangeArrowheads="1"/>
            </p:cNvSpPr>
            <p:nvPr/>
          </p:nvSpPr>
          <p:spPr bwMode="auto">
            <a:xfrm>
              <a:off x="2114550" y="1136650"/>
              <a:ext cx="381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8" name="Rectangle 1026"/>
            <p:cNvSpPr>
              <a:spLocks noChangeArrowheads="1"/>
            </p:cNvSpPr>
            <p:nvPr/>
          </p:nvSpPr>
          <p:spPr bwMode="auto">
            <a:xfrm>
              <a:off x="2197100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9" name="Rectangle 1027"/>
            <p:cNvSpPr>
              <a:spLocks noChangeArrowheads="1"/>
            </p:cNvSpPr>
            <p:nvPr/>
          </p:nvSpPr>
          <p:spPr bwMode="auto">
            <a:xfrm>
              <a:off x="2254250" y="1136650"/>
              <a:ext cx="444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0" name="Rectangle 1028"/>
            <p:cNvSpPr>
              <a:spLocks noChangeArrowheads="1"/>
            </p:cNvSpPr>
            <p:nvPr/>
          </p:nvSpPr>
          <p:spPr bwMode="auto">
            <a:xfrm>
              <a:off x="2314575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1" name="Rectangle 1029"/>
            <p:cNvSpPr>
              <a:spLocks noChangeArrowheads="1"/>
            </p:cNvSpPr>
            <p:nvPr/>
          </p:nvSpPr>
          <p:spPr bwMode="auto">
            <a:xfrm>
              <a:off x="2384425" y="1136650"/>
              <a:ext cx="444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2" name="Rectangle 1030"/>
            <p:cNvSpPr>
              <a:spLocks noChangeArrowheads="1"/>
            </p:cNvSpPr>
            <p:nvPr/>
          </p:nvSpPr>
          <p:spPr bwMode="auto">
            <a:xfrm>
              <a:off x="1219200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3" name="Rectangle 1031"/>
            <p:cNvSpPr>
              <a:spLocks noChangeArrowheads="1"/>
            </p:cNvSpPr>
            <p:nvPr/>
          </p:nvSpPr>
          <p:spPr bwMode="auto">
            <a:xfrm>
              <a:off x="126047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4" name="Rectangle 1032"/>
            <p:cNvSpPr>
              <a:spLocks noChangeArrowheads="1"/>
            </p:cNvSpPr>
            <p:nvPr/>
          </p:nvSpPr>
          <p:spPr bwMode="auto">
            <a:xfrm>
              <a:off x="130492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5" name="Rectangle 1033"/>
            <p:cNvSpPr>
              <a:spLocks noChangeArrowheads="1"/>
            </p:cNvSpPr>
            <p:nvPr/>
          </p:nvSpPr>
          <p:spPr bwMode="auto">
            <a:xfrm>
              <a:off x="133667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6" name="Rectangle 1034"/>
            <p:cNvSpPr>
              <a:spLocks noChangeArrowheads="1"/>
            </p:cNvSpPr>
            <p:nvPr/>
          </p:nvSpPr>
          <p:spPr bwMode="auto">
            <a:xfrm>
              <a:off x="1387475" y="1139825"/>
              <a:ext cx="285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7" name="Rectangle 1035"/>
            <p:cNvSpPr>
              <a:spLocks noChangeArrowheads="1"/>
            </p:cNvSpPr>
            <p:nvPr/>
          </p:nvSpPr>
          <p:spPr bwMode="auto">
            <a:xfrm>
              <a:off x="1454150" y="1139825"/>
              <a:ext cx="539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8" name="Rectangle 1036"/>
            <p:cNvSpPr>
              <a:spLocks noChangeArrowheads="1"/>
            </p:cNvSpPr>
            <p:nvPr/>
          </p:nvSpPr>
          <p:spPr bwMode="auto">
            <a:xfrm>
              <a:off x="2482850" y="1139825"/>
              <a:ext cx="3810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9" name="Rectangle 1037"/>
            <p:cNvSpPr>
              <a:spLocks noChangeArrowheads="1"/>
            </p:cNvSpPr>
            <p:nvPr/>
          </p:nvSpPr>
          <p:spPr bwMode="auto">
            <a:xfrm>
              <a:off x="2565400" y="1139825"/>
              <a:ext cx="317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0" name="Rectangle 1038"/>
            <p:cNvSpPr>
              <a:spLocks noChangeArrowheads="1"/>
            </p:cNvSpPr>
            <p:nvPr/>
          </p:nvSpPr>
          <p:spPr bwMode="auto">
            <a:xfrm>
              <a:off x="2619375" y="1139825"/>
              <a:ext cx="317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1" name="Rectangle 1039"/>
            <p:cNvSpPr>
              <a:spLocks noChangeArrowheads="1"/>
            </p:cNvSpPr>
            <p:nvPr/>
          </p:nvSpPr>
          <p:spPr bwMode="auto">
            <a:xfrm>
              <a:off x="2679700" y="1139825"/>
              <a:ext cx="3492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2" name="Rectangle 1040"/>
            <p:cNvSpPr>
              <a:spLocks noChangeArrowheads="1"/>
            </p:cNvSpPr>
            <p:nvPr/>
          </p:nvSpPr>
          <p:spPr bwMode="auto">
            <a:xfrm>
              <a:off x="2743200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3" name="Rectangle 1041"/>
            <p:cNvSpPr>
              <a:spLocks noChangeArrowheads="1"/>
            </p:cNvSpPr>
            <p:nvPr/>
          </p:nvSpPr>
          <p:spPr bwMode="auto">
            <a:xfrm>
              <a:off x="280352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4" name="Rectangle 1042"/>
            <p:cNvSpPr>
              <a:spLocks noChangeArrowheads="1"/>
            </p:cNvSpPr>
            <p:nvPr/>
          </p:nvSpPr>
          <p:spPr bwMode="auto">
            <a:xfrm>
              <a:off x="1089025" y="1139825"/>
              <a:ext cx="571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5" name="Rectangle 1043"/>
            <p:cNvSpPr>
              <a:spLocks noChangeArrowheads="1"/>
            </p:cNvSpPr>
            <p:nvPr/>
          </p:nvSpPr>
          <p:spPr bwMode="auto">
            <a:xfrm>
              <a:off x="2860675" y="1136650"/>
              <a:ext cx="15875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6" name="Rectangle 1044"/>
            <p:cNvSpPr>
              <a:spLocks noChangeArrowheads="1"/>
            </p:cNvSpPr>
            <p:nvPr/>
          </p:nvSpPr>
          <p:spPr bwMode="auto">
            <a:xfrm>
              <a:off x="1041400" y="1139825"/>
              <a:ext cx="190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7" name="Rectangle 1045"/>
            <p:cNvSpPr>
              <a:spLocks noChangeArrowheads="1"/>
            </p:cNvSpPr>
            <p:nvPr/>
          </p:nvSpPr>
          <p:spPr bwMode="auto">
            <a:xfrm>
              <a:off x="1193800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5124" name="TextBox 1043"/>
          <p:cNvSpPr txBox="1">
            <a:spLocks noChangeArrowheads="1"/>
          </p:cNvSpPr>
          <p:nvPr/>
        </p:nvSpPr>
        <p:spPr bwMode="auto">
          <a:xfrm>
            <a:off x="7993064" y="4921251"/>
            <a:ext cx="11382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0473827</a:t>
            </a:r>
            <a:endParaRPr lang="en-GB" altLang="en-US" sz="1800">
              <a:solidFill>
                <a:srgbClr val="000000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125" name="TextBox 1043"/>
          <p:cNvSpPr txBox="1">
            <a:spLocks noChangeArrowheads="1"/>
          </p:cNvSpPr>
          <p:nvPr/>
        </p:nvSpPr>
        <p:spPr bwMode="auto">
          <a:xfrm>
            <a:off x="2855913" y="1708151"/>
            <a:ext cx="25193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CINEMA PRESENTS</a:t>
            </a:r>
          </a:p>
        </p:txBody>
      </p:sp>
      <p:sp>
        <p:nvSpPr>
          <p:cNvPr id="5126" name="TextBox 1043"/>
          <p:cNvSpPr txBox="1">
            <a:spLocks noChangeArrowheads="1"/>
          </p:cNvSpPr>
          <p:nvPr/>
        </p:nvSpPr>
        <p:spPr bwMode="auto">
          <a:xfrm>
            <a:off x="2855914" y="2708276"/>
            <a:ext cx="12604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SCREEN</a:t>
            </a:r>
          </a:p>
        </p:txBody>
      </p:sp>
      <p:sp>
        <p:nvSpPr>
          <p:cNvPr id="5127" name="TextBox 1043"/>
          <p:cNvSpPr txBox="1">
            <a:spLocks noChangeArrowheads="1"/>
          </p:cNvSpPr>
          <p:nvPr/>
        </p:nvSpPr>
        <p:spPr bwMode="auto">
          <a:xfrm>
            <a:off x="2855914" y="3789364"/>
            <a:ext cx="12604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PRICE</a:t>
            </a:r>
          </a:p>
        </p:txBody>
      </p:sp>
      <p:sp>
        <p:nvSpPr>
          <p:cNvPr id="5128" name="TextBox 1043"/>
          <p:cNvSpPr txBox="1">
            <a:spLocks noChangeArrowheads="1"/>
          </p:cNvSpPr>
          <p:nvPr/>
        </p:nvSpPr>
        <p:spPr bwMode="auto">
          <a:xfrm>
            <a:off x="3938589" y="3789364"/>
            <a:ext cx="12588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DATE</a:t>
            </a:r>
          </a:p>
        </p:txBody>
      </p:sp>
      <p:sp>
        <p:nvSpPr>
          <p:cNvPr id="5129" name="TextBox 1043"/>
          <p:cNvSpPr txBox="1">
            <a:spLocks noChangeArrowheads="1"/>
          </p:cNvSpPr>
          <p:nvPr/>
        </p:nvSpPr>
        <p:spPr bwMode="auto">
          <a:xfrm>
            <a:off x="5337175" y="3789364"/>
            <a:ext cx="2444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PROGRAMME TIME</a:t>
            </a:r>
          </a:p>
        </p:txBody>
      </p:sp>
      <p:sp>
        <p:nvSpPr>
          <p:cNvPr id="5130" name="TextBox 1043"/>
          <p:cNvSpPr txBox="1">
            <a:spLocks noChangeArrowheads="1"/>
          </p:cNvSpPr>
          <p:nvPr/>
        </p:nvSpPr>
        <p:spPr bwMode="auto">
          <a:xfrm>
            <a:off x="7635876" y="3789364"/>
            <a:ext cx="12604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RATING</a:t>
            </a:r>
          </a:p>
        </p:txBody>
      </p:sp>
      <p:sp>
        <p:nvSpPr>
          <p:cNvPr id="5131" name="TextBox 1043"/>
          <p:cNvSpPr txBox="1">
            <a:spLocks noChangeArrowheads="1"/>
          </p:cNvSpPr>
          <p:nvPr/>
        </p:nvSpPr>
        <p:spPr bwMode="auto">
          <a:xfrm rot="5400000">
            <a:off x="8527257" y="2108994"/>
            <a:ext cx="12366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ADULT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standard</a:t>
            </a:r>
          </a:p>
        </p:txBody>
      </p:sp>
      <p:sp>
        <p:nvSpPr>
          <p:cNvPr id="5132" name="TextBox 1043"/>
          <p:cNvSpPr txBox="1">
            <a:spLocks noChangeArrowheads="1"/>
          </p:cNvSpPr>
          <p:nvPr/>
        </p:nvSpPr>
        <p:spPr bwMode="auto">
          <a:xfrm>
            <a:off x="2855914" y="2063751"/>
            <a:ext cx="32400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FILM TITLE</a:t>
            </a:r>
          </a:p>
        </p:txBody>
      </p:sp>
      <p:sp>
        <p:nvSpPr>
          <p:cNvPr id="5133" name="TextBox 1043"/>
          <p:cNvSpPr txBox="1">
            <a:spLocks noChangeArrowheads="1"/>
          </p:cNvSpPr>
          <p:nvPr/>
        </p:nvSpPr>
        <p:spPr bwMode="auto">
          <a:xfrm>
            <a:off x="2855913" y="3048001"/>
            <a:ext cx="927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14</a:t>
            </a:r>
          </a:p>
        </p:txBody>
      </p:sp>
      <p:sp>
        <p:nvSpPr>
          <p:cNvPr id="5134" name="TextBox 1043"/>
          <p:cNvSpPr txBox="1">
            <a:spLocks noChangeArrowheads="1"/>
          </p:cNvSpPr>
          <p:nvPr/>
        </p:nvSpPr>
        <p:spPr bwMode="auto">
          <a:xfrm>
            <a:off x="2852739" y="4127500"/>
            <a:ext cx="12604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£8.60</a:t>
            </a:r>
          </a:p>
        </p:txBody>
      </p:sp>
      <p:sp>
        <p:nvSpPr>
          <p:cNvPr id="5135" name="TextBox 1043"/>
          <p:cNvSpPr txBox="1">
            <a:spLocks noChangeArrowheads="1"/>
          </p:cNvSpPr>
          <p:nvPr/>
        </p:nvSpPr>
        <p:spPr bwMode="auto">
          <a:xfrm>
            <a:off x="3935414" y="4127500"/>
            <a:ext cx="12604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06/11/2011</a:t>
            </a:r>
          </a:p>
        </p:txBody>
      </p:sp>
      <p:sp>
        <p:nvSpPr>
          <p:cNvPr id="5136" name="TextBox 1043"/>
          <p:cNvSpPr txBox="1">
            <a:spLocks noChangeArrowheads="1"/>
          </p:cNvSpPr>
          <p:nvPr/>
        </p:nvSpPr>
        <p:spPr bwMode="auto">
          <a:xfrm>
            <a:off x="5335588" y="4127500"/>
            <a:ext cx="1352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18:00</a:t>
            </a:r>
          </a:p>
        </p:txBody>
      </p:sp>
      <p:sp>
        <p:nvSpPr>
          <p:cNvPr id="5137" name="TextBox 1043"/>
          <p:cNvSpPr txBox="1">
            <a:spLocks noChangeArrowheads="1"/>
          </p:cNvSpPr>
          <p:nvPr/>
        </p:nvSpPr>
        <p:spPr bwMode="auto">
          <a:xfrm>
            <a:off x="7634289" y="4127500"/>
            <a:ext cx="12604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12A</a:t>
            </a:r>
          </a:p>
        </p:txBody>
      </p:sp>
    </p:spTree>
    <p:extLst>
      <p:ext uri="{BB962C8B-B14F-4D97-AF65-F5344CB8AC3E}">
        <p14:creationId xmlns:p14="http://schemas.microsoft.com/office/powerpoint/2010/main" val="1175301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2022-02-06T13:59:25Z</dcterms:created>
  <dcterms:modified xsi:type="dcterms:W3CDTF">2022-02-06T13:59:42Z</dcterms:modified>
</cp:coreProperties>
</file>